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87" r:id="rId5"/>
    <p:sldId id="457" r:id="rId6"/>
    <p:sldId id="435" r:id="rId7"/>
    <p:sldId id="458" r:id="rId8"/>
    <p:sldId id="456" r:id="rId9"/>
    <p:sldId id="454" r:id="rId10"/>
    <p:sldId id="436" r:id="rId11"/>
    <p:sldId id="437" r:id="rId12"/>
    <p:sldId id="438" r:id="rId13"/>
    <p:sldId id="439" r:id="rId14"/>
    <p:sldId id="440" r:id="rId15"/>
    <p:sldId id="453" r:id="rId16"/>
    <p:sldId id="446" r:id="rId17"/>
    <p:sldId id="451" r:id="rId18"/>
    <p:sldId id="452" r:id="rId19"/>
    <p:sldId id="445" r:id="rId20"/>
    <p:sldId id="459" r:id="rId21"/>
    <p:sldId id="460" r:id="rId22"/>
    <p:sldId id="46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908E5-8539-4A68-AA41-4FADA05F8B64}" v="885" dt="2024-09-25T09:43:34.917"/>
    <p1510:client id="{7218F343-8E19-EAB3-3A7A-58DD36307FAA}" v="36" dt="2024-09-25T09:50:28.788"/>
    <p1510:client id="{93A1E23D-26ED-9955-C7BB-39CF39BDAF1D}" v="6" dt="2024-09-25T20:39:0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jn de Graaff" userId="S::martijndegraaff@gymnasia.nl::ace2bf99-9d13-4841-938e-cf4c1804cb1d" providerId="AD" clId="Web-{27C908E5-8539-4A68-AA41-4FADA05F8B64}"/>
    <pc:docChg chg="addSld delSld modSld sldOrd">
      <pc:chgData name="Martijn de Graaff" userId="S::martijndegraaff@gymnasia.nl::ace2bf99-9d13-4841-938e-cf4c1804cb1d" providerId="AD" clId="Web-{27C908E5-8539-4A68-AA41-4FADA05F8B64}" dt="2024-09-25T09:43:34.651" v="479" actId="20577"/>
      <pc:docMkLst>
        <pc:docMk/>
      </pc:docMkLst>
      <pc:sldChg chg="modSp">
        <pc:chgData name="Martijn de Graaff" userId="S::martijndegraaff@gymnasia.nl::ace2bf99-9d13-4841-938e-cf4c1804cb1d" providerId="AD" clId="Web-{27C908E5-8539-4A68-AA41-4FADA05F8B64}" dt="2024-09-25T09:25:29.838" v="28" actId="1076"/>
        <pc:sldMkLst>
          <pc:docMk/>
          <pc:sldMk cId="1822485357" sldId="387"/>
        </pc:sldMkLst>
        <pc:spChg chg="mod">
          <ac:chgData name="Martijn de Graaff" userId="S::martijndegraaff@gymnasia.nl::ace2bf99-9d13-4841-938e-cf4c1804cb1d" providerId="AD" clId="Web-{27C908E5-8539-4A68-AA41-4FADA05F8B64}" dt="2024-09-25T09:25:29.838" v="28" actId="1076"/>
          <ac:spMkLst>
            <pc:docMk/>
            <pc:sldMk cId="1822485357" sldId="387"/>
            <ac:spMk id="2" creationId="{6EE482F8-BA98-6F4A-8721-7FE19E5A9CD0}"/>
          </ac:spMkLst>
        </pc:spChg>
      </pc:sldChg>
      <pc:sldChg chg="modSp ord">
        <pc:chgData name="Martijn de Graaff" userId="S::martijndegraaff@gymnasia.nl::ace2bf99-9d13-4841-938e-cf4c1804cb1d" providerId="AD" clId="Web-{27C908E5-8539-4A68-AA41-4FADA05F8B64}" dt="2024-09-25T09:35:45.997" v="279" actId="14100"/>
        <pc:sldMkLst>
          <pc:docMk/>
          <pc:sldMk cId="1209032943" sldId="435"/>
        </pc:sldMkLst>
        <pc:spChg chg="mod">
          <ac:chgData name="Martijn de Graaff" userId="S::martijndegraaff@gymnasia.nl::ace2bf99-9d13-4841-938e-cf4c1804cb1d" providerId="AD" clId="Web-{27C908E5-8539-4A68-AA41-4FADA05F8B64}" dt="2024-09-25T09:35:45.997" v="279" actId="14100"/>
          <ac:spMkLst>
            <pc:docMk/>
            <pc:sldMk cId="1209032943" sldId="435"/>
            <ac:spMk id="2" creationId="{70A616B6-51FF-5440-8744-CCC14231EF92}"/>
          </ac:spMkLst>
        </pc:spChg>
      </pc:sldChg>
      <pc:sldChg chg="del">
        <pc:chgData name="Martijn de Graaff" userId="S::martijndegraaff@gymnasia.nl::ace2bf99-9d13-4841-938e-cf4c1804cb1d" providerId="AD" clId="Web-{27C908E5-8539-4A68-AA41-4FADA05F8B64}" dt="2024-09-25T09:36:07.201" v="282"/>
        <pc:sldMkLst>
          <pc:docMk/>
          <pc:sldMk cId="4072016245" sldId="443"/>
        </pc:sldMkLst>
      </pc:sldChg>
      <pc:sldChg chg="add del replId">
        <pc:chgData name="Martijn de Graaff" userId="S::martijndegraaff@gymnasia.nl::ace2bf99-9d13-4841-938e-cf4c1804cb1d" providerId="AD" clId="Web-{27C908E5-8539-4A68-AA41-4FADA05F8B64}" dt="2024-09-25T09:35:37.262" v="278"/>
        <pc:sldMkLst>
          <pc:docMk/>
          <pc:sldMk cId="3606631719" sldId="455"/>
        </pc:sldMkLst>
      </pc:sldChg>
      <pc:sldChg chg="add replId">
        <pc:chgData name="Martijn de Graaff" userId="S::martijndegraaff@gymnasia.nl::ace2bf99-9d13-4841-938e-cf4c1804cb1d" providerId="AD" clId="Web-{27C908E5-8539-4A68-AA41-4FADA05F8B64}" dt="2024-09-25T09:24:34.118" v="1"/>
        <pc:sldMkLst>
          <pc:docMk/>
          <pc:sldMk cId="1712211666" sldId="456"/>
        </pc:sldMkLst>
      </pc:sldChg>
      <pc:sldChg chg="add del replId">
        <pc:chgData name="Martijn de Graaff" userId="S::martijndegraaff@gymnasia.nl::ace2bf99-9d13-4841-938e-cf4c1804cb1d" providerId="AD" clId="Web-{27C908E5-8539-4A68-AA41-4FADA05F8B64}" dt="2024-09-25T09:24:36.821" v="3"/>
        <pc:sldMkLst>
          <pc:docMk/>
          <pc:sldMk cId="434778445" sldId="457"/>
        </pc:sldMkLst>
      </pc:sldChg>
      <pc:sldChg chg="modSp add replId">
        <pc:chgData name="Martijn de Graaff" userId="S::martijndegraaff@gymnasia.nl::ace2bf99-9d13-4841-938e-cf4c1804cb1d" providerId="AD" clId="Web-{27C908E5-8539-4A68-AA41-4FADA05F8B64}" dt="2024-09-25T09:34:46.167" v="244" actId="20577"/>
        <pc:sldMkLst>
          <pc:docMk/>
          <pc:sldMk cId="3464428403" sldId="457"/>
        </pc:sldMkLst>
        <pc:spChg chg="mod">
          <ac:chgData name="Martijn de Graaff" userId="S::martijndegraaff@gymnasia.nl::ace2bf99-9d13-4841-938e-cf4c1804cb1d" providerId="AD" clId="Web-{27C908E5-8539-4A68-AA41-4FADA05F8B64}" dt="2024-09-25T09:34:46.167" v="244" actId="20577"/>
          <ac:spMkLst>
            <pc:docMk/>
            <pc:sldMk cId="3464428403" sldId="457"/>
            <ac:spMk id="2" creationId="{70A616B6-51FF-5440-8744-CCC14231EF92}"/>
          </ac:spMkLst>
        </pc:spChg>
      </pc:sldChg>
      <pc:sldChg chg="modSp add ord replId">
        <pc:chgData name="Martijn de Graaff" userId="S::martijndegraaff@gymnasia.nl::ace2bf99-9d13-4841-938e-cf4c1804cb1d" providerId="AD" clId="Web-{27C908E5-8539-4A68-AA41-4FADA05F8B64}" dt="2024-09-25T09:35:35.637" v="277" actId="20577"/>
        <pc:sldMkLst>
          <pc:docMk/>
          <pc:sldMk cId="2318670548" sldId="458"/>
        </pc:sldMkLst>
        <pc:spChg chg="mod">
          <ac:chgData name="Martijn de Graaff" userId="S::martijndegraaff@gymnasia.nl::ace2bf99-9d13-4841-938e-cf4c1804cb1d" providerId="AD" clId="Web-{27C908E5-8539-4A68-AA41-4FADA05F8B64}" dt="2024-09-25T09:35:35.637" v="277" actId="20577"/>
          <ac:spMkLst>
            <pc:docMk/>
            <pc:sldMk cId="2318670548" sldId="458"/>
            <ac:spMk id="2" creationId="{6EE482F8-BA98-6F4A-8721-7FE19E5A9CD0}"/>
          </ac:spMkLst>
        </pc:spChg>
      </pc:sldChg>
      <pc:sldChg chg="modSp add ord replId">
        <pc:chgData name="Martijn de Graaff" userId="S::martijndegraaff@gymnasia.nl::ace2bf99-9d13-4841-938e-cf4c1804cb1d" providerId="AD" clId="Web-{27C908E5-8539-4A68-AA41-4FADA05F8B64}" dt="2024-09-25T09:36:13.498" v="285" actId="20577"/>
        <pc:sldMkLst>
          <pc:docMk/>
          <pc:sldMk cId="986841721" sldId="459"/>
        </pc:sldMkLst>
        <pc:spChg chg="mod">
          <ac:chgData name="Martijn de Graaff" userId="S::martijndegraaff@gymnasia.nl::ace2bf99-9d13-4841-938e-cf4c1804cb1d" providerId="AD" clId="Web-{27C908E5-8539-4A68-AA41-4FADA05F8B64}" dt="2024-09-25T09:36:13.498" v="285" actId="20577"/>
          <ac:spMkLst>
            <pc:docMk/>
            <pc:sldMk cId="986841721" sldId="459"/>
            <ac:spMk id="2" creationId="{6EE482F8-BA98-6F4A-8721-7FE19E5A9CD0}"/>
          </ac:spMkLst>
        </pc:spChg>
      </pc:sldChg>
      <pc:sldChg chg="modSp add ord replId">
        <pc:chgData name="Martijn de Graaff" userId="S::martijndegraaff@gymnasia.nl::ace2bf99-9d13-4841-938e-cf4c1804cb1d" providerId="AD" clId="Web-{27C908E5-8539-4A68-AA41-4FADA05F8B64}" dt="2024-09-25T09:43:34.651" v="479" actId="20577"/>
        <pc:sldMkLst>
          <pc:docMk/>
          <pc:sldMk cId="3201861163" sldId="460"/>
        </pc:sldMkLst>
        <pc:spChg chg="mod">
          <ac:chgData name="Martijn de Graaff" userId="S::martijndegraaff@gymnasia.nl::ace2bf99-9d13-4841-938e-cf4c1804cb1d" providerId="AD" clId="Web-{27C908E5-8539-4A68-AA41-4FADA05F8B64}" dt="2024-09-25T09:43:34.651" v="479" actId="20577"/>
          <ac:spMkLst>
            <pc:docMk/>
            <pc:sldMk cId="3201861163" sldId="460"/>
            <ac:spMk id="2" creationId="{70A616B6-51FF-5440-8744-CCC14231EF92}"/>
          </ac:spMkLst>
        </pc:spChg>
      </pc:sldChg>
      <pc:sldChg chg="add replId">
        <pc:chgData name="Martijn de Graaff" userId="S::martijndegraaff@gymnasia.nl::ace2bf99-9d13-4841-938e-cf4c1804cb1d" providerId="AD" clId="Web-{27C908E5-8539-4A68-AA41-4FADA05F8B64}" dt="2024-09-25T09:42:13.696" v="415"/>
        <pc:sldMkLst>
          <pc:docMk/>
          <pc:sldMk cId="3606793501" sldId="461"/>
        </pc:sldMkLst>
      </pc:sldChg>
    </pc:docChg>
  </pc:docChgLst>
  <pc:docChgLst>
    <pc:chgData name="Yvonne Lommen" userId="S::yvonne.lommen@gymnasia.nl::8f28ef22-2e7f-4239-a09d-2497c2147d78" providerId="AD" clId="Web-{93A1E23D-26ED-9955-C7BB-39CF39BDAF1D}"/>
    <pc:docChg chg="modSld">
      <pc:chgData name="Yvonne Lommen" userId="S::yvonne.lommen@gymnasia.nl::8f28ef22-2e7f-4239-a09d-2497c2147d78" providerId="AD" clId="Web-{93A1E23D-26ED-9955-C7BB-39CF39BDAF1D}" dt="2024-09-25T20:39:09.546" v="2" actId="20577"/>
      <pc:docMkLst>
        <pc:docMk/>
      </pc:docMkLst>
      <pc:sldChg chg="modSp">
        <pc:chgData name="Yvonne Lommen" userId="S::yvonne.lommen@gymnasia.nl::8f28ef22-2e7f-4239-a09d-2497c2147d78" providerId="AD" clId="Web-{93A1E23D-26ED-9955-C7BB-39CF39BDAF1D}" dt="2024-09-25T20:39:09.546" v="2" actId="20577"/>
        <pc:sldMkLst>
          <pc:docMk/>
          <pc:sldMk cId="3464428403" sldId="457"/>
        </pc:sldMkLst>
        <pc:spChg chg="mod">
          <ac:chgData name="Yvonne Lommen" userId="S::yvonne.lommen@gymnasia.nl::8f28ef22-2e7f-4239-a09d-2497c2147d78" providerId="AD" clId="Web-{93A1E23D-26ED-9955-C7BB-39CF39BDAF1D}" dt="2024-09-25T20:39:09.546" v="2" actId="20577"/>
          <ac:spMkLst>
            <pc:docMk/>
            <pc:sldMk cId="3464428403" sldId="457"/>
            <ac:spMk id="2" creationId="{70A616B6-51FF-5440-8744-CCC14231EF92}"/>
          </ac:spMkLst>
        </pc:spChg>
      </pc:sldChg>
    </pc:docChg>
  </pc:docChgLst>
  <pc:docChgLst>
    <pc:chgData name="Yvonne Lommen" userId="S::yvonne.lommen@gymnasia.nl::8f28ef22-2e7f-4239-a09d-2497c2147d78" providerId="AD" clId="Web-{7218F343-8E19-EAB3-3A7A-58DD36307FAA}"/>
    <pc:docChg chg="addSld delSld">
      <pc:chgData name="Yvonne Lommen" userId="S::yvonne.lommen@gymnasia.nl::8f28ef22-2e7f-4239-a09d-2497c2147d78" providerId="AD" clId="Web-{7218F343-8E19-EAB3-3A7A-58DD36307FAA}" dt="2024-09-25T09:50:28.788" v="35"/>
      <pc:docMkLst>
        <pc:docMk/>
      </pc:docMkLst>
      <pc:sldChg chg="add del">
        <pc:chgData name="Yvonne Lommen" userId="S::yvonne.lommen@gymnasia.nl::8f28ef22-2e7f-4239-a09d-2497c2147d78" providerId="AD" clId="Web-{7218F343-8E19-EAB3-3A7A-58DD36307FAA}" dt="2024-09-25T09:50:28.788" v="35"/>
        <pc:sldMkLst>
          <pc:docMk/>
          <pc:sldMk cId="860157348" sldId="370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34"/>
        <pc:sldMkLst>
          <pc:docMk/>
          <pc:sldMk cId="3278705727" sldId="372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33"/>
        <pc:sldMkLst>
          <pc:docMk/>
          <pc:sldMk cId="3343126136" sldId="373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32"/>
        <pc:sldMkLst>
          <pc:docMk/>
          <pc:sldMk cId="2284669069" sldId="374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30"/>
        <pc:sldMkLst>
          <pc:docMk/>
          <pc:sldMk cId="3311095433" sldId="376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31"/>
        <pc:sldMkLst>
          <pc:docMk/>
          <pc:sldMk cId="2987339912" sldId="377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29"/>
        <pc:sldMkLst>
          <pc:docMk/>
          <pc:sldMk cId="2309283170" sldId="378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28"/>
        <pc:sldMkLst>
          <pc:docMk/>
          <pc:sldMk cId="2126547026" sldId="379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27"/>
        <pc:sldMkLst>
          <pc:docMk/>
          <pc:sldMk cId="893409890" sldId="380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26"/>
        <pc:sldMkLst>
          <pc:docMk/>
          <pc:sldMk cId="675477186" sldId="381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25"/>
        <pc:sldMkLst>
          <pc:docMk/>
          <pc:sldMk cId="2989370" sldId="382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72" v="23"/>
        <pc:sldMkLst>
          <pc:docMk/>
          <pc:sldMk cId="3991396880" sldId="383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72" v="20"/>
        <pc:sldMkLst>
          <pc:docMk/>
          <pc:sldMk cId="300868423" sldId="384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72" v="19"/>
        <pc:sldMkLst>
          <pc:docMk/>
          <pc:sldMk cId="1967559265" sldId="385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88" v="24"/>
        <pc:sldMkLst>
          <pc:docMk/>
          <pc:sldMk cId="4229012448" sldId="402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72" v="21"/>
        <pc:sldMkLst>
          <pc:docMk/>
          <pc:sldMk cId="4125580547" sldId="404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72" v="22"/>
        <pc:sldMkLst>
          <pc:docMk/>
          <pc:sldMk cId="3076390143" sldId="405"/>
        </pc:sldMkLst>
      </pc:sldChg>
      <pc:sldChg chg="add del">
        <pc:chgData name="Yvonne Lommen" userId="S::yvonne.lommen@gymnasia.nl::8f28ef22-2e7f-4239-a09d-2497c2147d78" providerId="AD" clId="Web-{7218F343-8E19-EAB3-3A7A-58DD36307FAA}" dt="2024-09-25T09:50:28.772" v="18"/>
        <pc:sldMkLst>
          <pc:docMk/>
          <pc:sldMk cId="2776870254" sldId="4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88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60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6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6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66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39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4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89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53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6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79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0FB3-9619-2E4F-BED6-06B7CBDAF48D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3140-C0A1-6F4E-80CD-5DD139262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44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EE482F8-BA98-6F4A-8721-7FE19E5A9CD0}"/>
              </a:ext>
            </a:extLst>
          </p:cNvPr>
          <p:cNvSpPr txBox="1"/>
          <p:nvPr/>
        </p:nvSpPr>
        <p:spPr>
          <a:xfrm>
            <a:off x="458058" y="2176101"/>
            <a:ext cx="8215377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800" b="1" dirty="0" err="1">
                <a:solidFill>
                  <a:prstClr val="white"/>
                </a:solidFill>
                <a:latin typeface="PT Sans"/>
              </a:rPr>
              <a:t>Honours</a:t>
            </a:r>
            <a:r>
              <a:rPr lang="nl-NL" sz="4800" b="1" dirty="0">
                <a:solidFill>
                  <a:prstClr val="white"/>
                </a:solidFill>
                <a:latin typeface="PT Sans"/>
              </a:rPr>
              <a:t> Programma Gymnasia</a:t>
            </a:r>
            <a:endParaRPr lang="nl-NL" sz="4800" b="1" dirty="0">
              <a:solidFill>
                <a:prstClr val="white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5000" b="1" dirty="0">
              <a:solidFill>
                <a:prstClr val="white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4000" b="1" dirty="0">
                <a:solidFill>
                  <a:srgbClr val="8261B2"/>
                </a:solidFill>
                <a:latin typeface="PT Sans"/>
              </a:rPr>
              <a:t>Start- en </a:t>
            </a:r>
            <a:r>
              <a:rPr lang="nl-NL" sz="4000" b="1" dirty="0" err="1">
                <a:solidFill>
                  <a:srgbClr val="8261B2"/>
                </a:solidFill>
                <a:latin typeface="PT Sans"/>
              </a:rPr>
              <a:t>opleidingsdag</a:t>
            </a:r>
            <a:r>
              <a:rPr lang="nl-NL" sz="4000" b="1" dirty="0">
                <a:solidFill>
                  <a:srgbClr val="8261B2"/>
                </a:solidFill>
                <a:latin typeface="PT Sans"/>
              </a:rPr>
              <a:t> 2024</a:t>
            </a:r>
            <a:endParaRPr lang="nl-NL" sz="4000" b="1" dirty="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48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B668B-C01A-114C-B299-599CBACF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38" y="477729"/>
            <a:ext cx="8155225" cy="737364"/>
          </a:xfrm>
        </p:spPr>
        <p:txBody>
          <a:bodyPr vert="horz" lIns="67500" tIns="45720" rIns="91440" bIns="45720" rtlCol="0" anchor="t" anchorCtr="0">
            <a:normAutofit fontScale="9000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l-NL" b="1">
                <a:solidFill>
                  <a:srgbClr val="FF6A00"/>
                </a:solidFill>
                <a:latin typeface="PT Sans" panose="020B0503020203020204" pitchFamily="34" charset="0"/>
                <a:ea typeface="+mn-ea"/>
                <a:cs typeface="+mn-cs"/>
              </a:rPr>
              <a:t>Waarderend</a:t>
            </a:r>
            <a:r>
              <a:rPr lang="nl-NL" b="1">
                <a:solidFill>
                  <a:srgbClr val="FF6A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nl-NL" b="1">
                <a:solidFill>
                  <a:srgbClr val="FF6A00"/>
                </a:solidFill>
                <a:latin typeface="PT Sans" panose="020B0503020203020204" pitchFamily="34" charset="0"/>
                <a:ea typeface="+mn-ea"/>
                <a:cs typeface="+mn-cs"/>
              </a:rPr>
              <a:t>onderzoek</a:t>
            </a:r>
            <a:br>
              <a:rPr lang="nl-NL" sz="4000" b="1">
                <a:solidFill>
                  <a:srgbClr val="FF6A00"/>
                </a:solidFill>
                <a:latin typeface="Calibri" panose="020F0502020204030204"/>
                <a:ea typeface="+mn-ea"/>
                <a:cs typeface="+mn-cs"/>
              </a:rPr>
            </a:br>
            <a:endParaRPr lang="nl-NL" sz="270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758EF8-0EA4-294D-84EC-4E4E884A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361" y="5624513"/>
            <a:ext cx="1004420" cy="273844"/>
          </a:xfrm>
        </p:spPr>
        <p:txBody>
          <a:bodyPr/>
          <a:lstStyle/>
          <a:p>
            <a:pPr algn="r" defTabSz="685800">
              <a:defRPr/>
            </a:pPr>
            <a:fld id="{85CEE90A-8722-46D1-9A1B-260B464AC325}" type="datetime1">
              <a:rPr lang="nl-NL" sz="750">
                <a:solidFill>
                  <a:prstClr val="white"/>
                </a:solidFill>
                <a:latin typeface="Calibri"/>
              </a:rPr>
              <a:pPr algn="r" defTabSz="685800">
                <a:defRPr/>
              </a:pPr>
              <a:t>25-9-2024</a:t>
            </a:fld>
            <a:endParaRPr lang="nl-NL" sz="7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F3B94F-5C7E-7B41-8905-D7DCCFEA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53259" y="5624513"/>
            <a:ext cx="1179308" cy="273844"/>
          </a:xfrm>
        </p:spPr>
        <p:txBody>
          <a:bodyPr/>
          <a:lstStyle/>
          <a:p>
            <a:pPr defTabSz="685800">
              <a:defRPr/>
            </a:pPr>
            <a:r>
              <a:rPr lang="nl-NL" sz="750">
                <a:solidFill>
                  <a:prstClr val="white"/>
                </a:solidFill>
                <a:latin typeface="Calibri"/>
              </a:rPr>
              <a:t>–  SED VITAE DISCIMUS  –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B6E8B2-C113-D245-8FC8-0C70B531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2035" y="5624513"/>
            <a:ext cx="357940" cy="273844"/>
          </a:xfrm>
        </p:spPr>
        <p:txBody>
          <a:bodyPr/>
          <a:lstStyle/>
          <a:p>
            <a:pPr defTabSz="685800">
              <a:defRPr/>
            </a:pPr>
            <a:fld id="{881D489E-9770-2246-8E7D-C41177566C7F}" type="slidenum">
              <a:rPr lang="nl-NL" sz="750" dirty="0">
                <a:solidFill>
                  <a:prstClr val="white"/>
                </a:solidFill>
                <a:latin typeface="Calibri"/>
              </a:rPr>
              <a:pPr defTabSz="685800">
                <a:defRPr/>
              </a:pPr>
              <a:t>10</a:t>
            </a:fld>
            <a:endParaRPr lang="nl-NL" sz="7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345C28-4C58-1646-900C-3636DE98DE0C}"/>
              </a:ext>
            </a:extLst>
          </p:cNvPr>
          <p:cNvSpPr txBox="1"/>
          <p:nvPr/>
        </p:nvSpPr>
        <p:spPr>
          <a:xfrm>
            <a:off x="2333554" y="2695912"/>
            <a:ext cx="3163899" cy="553998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defTabSz="685800">
              <a:spcAft>
                <a:spcPts val="1125"/>
              </a:spcAft>
              <a:defRPr/>
            </a:pPr>
            <a:r>
              <a:rPr lang="nl-NL" sz="1500">
                <a:solidFill>
                  <a:srgbClr val="3766A5"/>
                </a:solidFill>
                <a:latin typeface="Calibri"/>
              </a:rPr>
              <a:t>Wat gebeurt er als je over problemen praat of mensen daarop doorvraagt?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689E18E-5AC1-2844-9AD9-979257DD4326}"/>
              </a:ext>
            </a:extLst>
          </p:cNvPr>
          <p:cNvSpPr txBox="1"/>
          <p:nvPr/>
        </p:nvSpPr>
        <p:spPr>
          <a:xfrm>
            <a:off x="2333553" y="4032811"/>
            <a:ext cx="3163898" cy="553998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defTabSz="685800">
              <a:spcAft>
                <a:spcPts val="1125"/>
              </a:spcAft>
              <a:defRPr/>
            </a:pPr>
            <a:r>
              <a:rPr lang="nl-NL" sz="1500">
                <a:solidFill>
                  <a:srgbClr val="3766A5"/>
                </a:solidFill>
                <a:latin typeface="Calibri"/>
              </a:rPr>
              <a:t>Wat gebeurt er als je over successen praat en daarover doorvraagt?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8965E56-7257-6149-8A2E-7239C2BECD3C}"/>
              </a:ext>
            </a:extLst>
          </p:cNvPr>
          <p:cNvSpPr txBox="1"/>
          <p:nvPr/>
        </p:nvSpPr>
        <p:spPr>
          <a:xfrm>
            <a:off x="6333181" y="2280416"/>
            <a:ext cx="2912615" cy="1384995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Defensief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Schuldvraag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Wijzen en verklaren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Rechtvaardigen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Angst - verstijven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Wegduwen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Afstand nemen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Vermoeidheid verstoppen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3036A48-A1D4-DD43-938A-26A422F7711D}"/>
              </a:ext>
            </a:extLst>
          </p:cNvPr>
          <p:cNvSpPr txBox="1"/>
          <p:nvPr/>
        </p:nvSpPr>
        <p:spPr>
          <a:xfrm>
            <a:off x="6333181" y="3693896"/>
            <a:ext cx="2912615" cy="1384995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Enthousiasme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Associëren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Motiveert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Betrekt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Spoort aan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Verantwoordelijk willen zijn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Energie</a:t>
            </a:r>
          </a:p>
          <a:p>
            <a:pPr defTabSz="685800">
              <a:defRPr/>
            </a:pPr>
            <a:r>
              <a:rPr lang="nl-NL" sz="1050">
                <a:solidFill>
                  <a:srgbClr val="CB5599"/>
                </a:solidFill>
                <a:latin typeface="Calibri"/>
              </a:rPr>
              <a:t>Twinkeling</a:t>
            </a:r>
          </a:p>
        </p:txBody>
      </p:sp>
      <p:sp>
        <p:nvSpPr>
          <p:cNvPr id="3" name="Linkeraccolade 2">
            <a:extLst>
              <a:ext uri="{FF2B5EF4-FFF2-40B4-BE49-F238E27FC236}">
                <a16:creationId xmlns:a16="http://schemas.microsoft.com/office/drawing/2014/main" id="{69A52DB2-7E40-AC43-9232-41CA29B16753}"/>
              </a:ext>
            </a:extLst>
          </p:cNvPr>
          <p:cNvSpPr/>
          <p:nvPr/>
        </p:nvSpPr>
        <p:spPr>
          <a:xfrm>
            <a:off x="6251310" y="2368257"/>
            <a:ext cx="209405" cy="1204076"/>
          </a:xfrm>
          <a:prstGeom prst="leftBrace">
            <a:avLst/>
          </a:prstGeom>
          <a:ln w="19050">
            <a:solidFill>
              <a:srgbClr val="CB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l-NL" sz="1350">
              <a:solidFill>
                <a:srgbClr val="F710AC"/>
              </a:solidFill>
              <a:latin typeface="Calibri"/>
            </a:endParaRPr>
          </a:p>
        </p:txBody>
      </p:sp>
      <p:sp>
        <p:nvSpPr>
          <p:cNvPr id="14" name="Linkeraccolade 13">
            <a:extLst>
              <a:ext uri="{FF2B5EF4-FFF2-40B4-BE49-F238E27FC236}">
                <a16:creationId xmlns:a16="http://schemas.microsoft.com/office/drawing/2014/main" id="{5B3CE6D8-69AE-914C-94FE-97ABEBB715F8}"/>
              </a:ext>
            </a:extLst>
          </p:cNvPr>
          <p:cNvSpPr/>
          <p:nvPr/>
        </p:nvSpPr>
        <p:spPr>
          <a:xfrm>
            <a:off x="6251310" y="3786973"/>
            <a:ext cx="209405" cy="1204076"/>
          </a:xfrm>
          <a:prstGeom prst="leftBrace">
            <a:avLst/>
          </a:prstGeom>
          <a:ln w="19050">
            <a:solidFill>
              <a:srgbClr val="CB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l-NL" sz="1350">
              <a:solidFill>
                <a:srgbClr val="F710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75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ethode van Waarderend onderzoeken - Positief Samenwerken">
            <a:extLst>
              <a:ext uri="{FF2B5EF4-FFF2-40B4-BE49-F238E27FC236}">
                <a16:creationId xmlns:a16="http://schemas.microsoft.com/office/drawing/2014/main" id="{71F41E64-7213-FEEE-9D2F-F6B003F2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57" y="1847654"/>
            <a:ext cx="5987625" cy="43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8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7564AB6-2013-5144-8378-CFC288BFC756}"/>
              </a:ext>
            </a:extLst>
          </p:cNvPr>
          <p:cNvSpPr txBox="1"/>
          <p:nvPr/>
        </p:nvSpPr>
        <p:spPr>
          <a:xfrm>
            <a:off x="1627830" y="1222514"/>
            <a:ext cx="74841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4000" b="1">
                <a:solidFill>
                  <a:srgbClr val="00B7A5"/>
                </a:solidFill>
                <a:latin typeface="PT Sans" panose="020B0503020203020204" pitchFamily="34" charset="77"/>
              </a:rPr>
              <a:t>	Waarderend communiceren</a:t>
            </a: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  <p:pic>
        <p:nvPicPr>
          <p:cNvPr id="1026" name="Picture 2" descr="Your Words Create Your Worlds">
            <a:extLst>
              <a:ext uri="{FF2B5EF4-FFF2-40B4-BE49-F238E27FC236}">
                <a16:creationId xmlns:a16="http://schemas.microsoft.com/office/drawing/2014/main" id="{3E4C8716-43F0-4B9C-A9A2-4D5350EB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30" y="2325951"/>
            <a:ext cx="5353235" cy="33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91814" y="1222513"/>
            <a:ext cx="7484166" cy="93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 panose="020B0503020203020204" pitchFamily="34" charset="77"/>
              </a:rPr>
              <a:t>Waarderende gespreksvoering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b="1" dirty="0">
                <a:solidFill>
                  <a:srgbClr val="F710AC"/>
                </a:solidFill>
                <a:latin typeface="PT Sans" panose="020B0503020203020204" pitchFamily="34" charset="77"/>
              </a:rPr>
              <a:t>Informatief compliment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Wat heb je de ander zien doen/laten/zeggen?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Wat was het effect daarvan?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Waarom ben je daarover zo te spreken?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Wat zegt het in jouw optiek over waar de ander goed in is en/of plezier aan beleeft?</a:t>
            </a:r>
          </a:p>
          <a:p>
            <a:pPr defTabSz="685800">
              <a:spcAft>
                <a:spcPts val="1125"/>
              </a:spcAft>
              <a:buClr>
                <a:srgbClr val="CB5599"/>
              </a:buClr>
              <a:defRPr/>
            </a:pPr>
            <a:r>
              <a:rPr lang="nl-NL" b="1" dirty="0">
                <a:solidFill>
                  <a:srgbClr val="F710AC"/>
                </a:solidFill>
                <a:latin typeface="PT Sans" panose="020B0503020203020204" pitchFamily="34" charset="77"/>
              </a:rPr>
              <a:t>Mooie vragen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Wat zou je wél willen?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Droomvragen: stel je eens voor... hoe ziet je ideale situatie over x jaar eruit?</a:t>
            </a:r>
            <a:endParaRPr lang="nl-NL" sz="16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Positieve uitzonderingsvragen: wanneer lukt het wel?</a:t>
            </a:r>
            <a:endParaRPr lang="nl-NL" sz="16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Triangulaire vragen: hoe zou een ander hiernaar kijken?</a:t>
            </a:r>
          </a:p>
          <a:p>
            <a:pPr marL="234315" indent="-234315" defTabSz="685800">
              <a:spcAft>
                <a:spcPts val="1125"/>
              </a:spcAft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3766A5"/>
                </a:solidFill>
                <a:latin typeface="PT Sans"/>
              </a:rPr>
              <a:t>Schaalvragen: waar sta je nu? En hoe kom je een stapje verder op de schaal?</a:t>
            </a: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nl-NL" sz="20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defTabSz="457200">
              <a:defRPr/>
            </a:pPr>
            <a:endParaRPr lang="nl-NL" sz="32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B73839"/>
              </a:buClr>
              <a:defRPr/>
            </a:pPr>
            <a:r>
              <a:rPr lang="nl-NL" sz="32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lvl="1">
              <a:buClr>
                <a:srgbClr val="B73839"/>
              </a:buClr>
              <a:defRPr/>
            </a:pPr>
            <a:endParaRPr lang="nl-NL" sz="32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 dirty="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203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91814" y="1222513"/>
            <a:ext cx="748416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4000" b="1">
                <a:solidFill>
                  <a:srgbClr val="FF6A00"/>
                </a:solidFill>
                <a:latin typeface="PT Sans" panose="020B0503020203020204" pitchFamily="34" charset="77"/>
              </a:rPr>
              <a:t>Succesanalyse</a:t>
            </a: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Wanneer ben je succesvol in X?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Hoe is dat gelukt?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Vertel hoe dat precies in zijn werk gaat?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Wat doe je dan zelf? En anderen?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Welke kwaliteiten heb jij/ hebben anderen daarbij ingezet?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Welke factoren dragen nog meer bij aan het succes?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Wat zijn omstandigheden die bijdragen aan het succes?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Waar krijg je complimenten over?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Wat is het effect op jou? En op anderen?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Wat hielp het meest?</a:t>
            </a:r>
          </a:p>
          <a:p>
            <a:pPr marL="214313" indent="-214313" defTabSz="685800">
              <a:buClr>
                <a:srgbClr val="CB5599"/>
              </a:buClr>
              <a:buFontTx/>
              <a:buChar char="•"/>
              <a:defRPr/>
            </a:pPr>
            <a:r>
              <a:rPr lang="nl-NL" sz="2000">
                <a:solidFill>
                  <a:srgbClr val="3766A5"/>
                </a:solidFill>
                <a:latin typeface="PT Sans" panose="020B0503020203020204" pitchFamily="34" charset="0"/>
              </a:rPr>
              <a:t>En wat nog meer?</a:t>
            </a:r>
          </a:p>
          <a:p>
            <a:pPr defTabSz="685800">
              <a:defRPr/>
            </a:pPr>
            <a:endParaRPr lang="nl-NL" sz="200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defTabSz="457200">
              <a:defRPr/>
            </a:pPr>
            <a:endParaRPr lang="nl-NL" sz="320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B73839"/>
              </a:buClr>
              <a:defRPr/>
            </a:pPr>
            <a:r>
              <a:rPr lang="nl-NL" sz="3200">
                <a:solidFill>
                  <a:prstClr val="black"/>
                </a:solidFill>
                <a:latin typeface="Calibri"/>
              </a:rPr>
              <a:t>	</a:t>
            </a:r>
          </a:p>
          <a:p>
            <a:pPr lvl="1">
              <a:buClr>
                <a:srgbClr val="B73839"/>
              </a:buClr>
              <a:defRPr/>
            </a:pPr>
            <a:endParaRPr lang="nl-NL" sz="320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519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7564AB6-2013-5144-8378-CFC288BFC756}"/>
              </a:ext>
            </a:extLst>
          </p:cNvPr>
          <p:cNvSpPr txBox="1"/>
          <p:nvPr/>
        </p:nvSpPr>
        <p:spPr>
          <a:xfrm>
            <a:off x="2080591" y="1222513"/>
            <a:ext cx="7484166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00B7A5"/>
                </a:solidFill>
                <a:latin typeface="PT Sans"/>
              </a:rPr>
              <a:t>Waarderend communiceren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2200" b="1" dirty="0">
                <a:solidFill>
                  <a:srgbClr val="F710AC"/>
                </a:solidFill>
                <a:latin typeface="PT Sans"/>
              </a:rPr>
              <a:t>Een oefening aan je tafel!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 dirty="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5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91814" y="1222513"/>
            <a:ext cx="7484166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685800">
              <a:spcAft>
                <a:spcPts val="1125"/>
              </a:spcAft>
              <a:defRPr/>
            </a:pPr>
            <a:endParaRPr lang="nl-NL" sz="2100">
              <a:solidFill>
                <a:prstClr val="black"/>
              </a:solidFill>
              <a:latin typeface="Calibri"/>
            </a:endParaRPr>
          </a:p>
          <a:p>
            <a:pPr defTabSz="685800">
              <a:spcAft>
                <a:spcPts val="1125"/>
              </a:spcAft>
              <a:defRPr/>
            </a:pPr>
            <a:endParaRPr lang="nl-NL" sz="2100">
              <a:solidFill>
                <a:srgbClr val="CB5599"/>
              </a:solidFill>
              <a:latin typeface="Calibri"/>
            </a:endParaRPr>
          </a:p>
          <a:p>
            <a:pPr lvl="1">
              <a:buClr>
                <a:srgbClr val="B73839"/>
              </a:buClr>
              <a:defRPr/>
            </a:pPr>
            <a:endParaRPr lang="nl-NL" sz="320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  <p:pic>
        <p:nvPicPr>
          <p:cNvPr id="3" name="Picture 2" descr="bol.com | Waarderend leren in het voortgezet onderwijs | 9789492525024 |  Annechien van Buurt |...">
            <a:extLst>
              <a:ext uri="{FF2B5EF4-FFF2-40B4-BE49-F238E27FC236}">
                <a16:creationId xmlns:a16="http://schemas.microsoft.com/office/drawing/2014/main" id="{95066737-C236-4FCC-BCE0-11E8E70C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19" y="1771650"/>
            <a:ext cx="4221333" cy="4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6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EE482F8-BA98-6F4A-8721-7FE19E5A9CD0}"/>
              </a:ext>
            </a:extLst>
          </p:cNvPr>
          <p:cNvSpPr txBox="1"/>
          <p:nvPr/>
        </p:nvSpPr>
        <p:spPr>
          <a:xfrm>
            <a:off x="458058" y="2176101"/>
            <a:ext cx="8215377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800" b="1" dirty="0" err="1">
                <a:solidFill>
                  <a:prstClr val="white"/>
                </a:solidFill>
                <a:latin typeface="PT Sans"/>
              </a:rPr>
              <a:t>Honours</a:t>
            </a:r>
            <a:r>
              <a:rPr lang="nl-NL" sz="4800" b="1" dirty="0">
                <a:solidFill>
                  <a:prstClr val="white"/>
                </a:solidFill>
                <a:latin typeface="PT Sans"/>
              </a:rPr>
              <a:t> Programma Gymnasia</a:t>
            </a:r>
            <a:endParaRPr lang="nl-NL" sz="4800" b="1" dirty="0">
              <a:solidFill>
                <a:prstClr val="white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5000" b="1" dirty="0">
              <a:solidFill>
                <a:prstClr val="white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4000" b="1" dirty="0">
                <a:solidFill>
                  <a:srgbClr val="8261B2"/>
                </a:solidFill>
                <a:latin typeface="PT Sans"/>
              </a:rPr>
              <a:t>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84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57068" y="1222514"/>
            <a:ext cx="9290631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/>
              </a:rPr>
              <a:t>Afsluiting</a:t>
            </a:r>
            <a:endParaRPr lang="nl-NL" dirty="0"/>
          </a:p>
          <a:p>
            <a:pPr defTabSz="457200">
              <a:defRPr/>
            </a:pPr>
            <a:endParaRPr lang="nl-NL" sz="4000" b="1" i="1" dirty="0">
              <a:solidFill>
                <a:srgbClr val="FF6A00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Wat neem je mee van vandaag?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Wat heb je nodig?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(evaluatie en deze vragen komen ook per mail)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186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57068" y="1222514"/>
            <a:ext cx="9290631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/>
              </a:rPr>
              <a:t>De komende periode</a:t>
            </a:r>
          </a:p>
          <a:p>
            <a:pPr defTabSz="457200">
              <a:defRPr/>
            </a:pPr>
            <a:endParaRPr lang="nl-NL" sz="4000" b="1" i="1" dirty="0">
              <a:solidFill>
                <a:srgbClr val="FF6A00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Volgende week een mail over de </a:t>
            </a:r>
            <a:r>
              <a:rPr lang="nl-NL" sz="2400" dirty="0" err="1">
                <a:solidFill>
                  <a:schemeClr val="accent1"/>
                </a:solidFill>
                <a:latin typeface="PT Sans"/>
                <a:cs typeface="Calibri"/>
              </a:rPr>
              <a:t>leerlingendag</a:t>
            </a: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Nodig: wie wil er helpen?</a:t>
            </a:r>
            <a:endParaRPr lang="nl-NL" sz="2400" dirty="0">
              <a:solidFill>
                <a:schemeClr val="accent1"/>
              </a:solidFill>
              <a:latin typeface="PT Sans" panose="020B0503020203020204" pitchFamily="34" charset="77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Wie wil een sessie geven op de </a:t>
            </a:r>
            <a:r>
              <a:rPr lang="nl-NL" sz="2400" dirty="0" err="1">
                <a:solidFill>
                  <a:schemeClr val="accent1"/>
                </a:solidFill>
                <a:latin typeface="PT Sans"/>
                <a:cs typeface="Calibri"/>
              </a:rPr>
              <a:t>leerlingendag</a:t>
            </a: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?</a:t>
            </a:r>
            <a:endParaRPr lang="nl-NL" sz="2400" dirty="0">
              <a:solidFill>
                <a:schemeClr val="accent1"/>
              </a:solidFill>
              <a:latin typeface="PT Sans" panose="020B0503020203020204" pitchFamily="34" charset="77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accent1"/>
              </a:solidFill>
              <a:latin typeface="PT Sans" panose="020B0503020203020204" pitchFamily="34" charset="77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November: regiobijeenkomsten</a:t>
            </a:r>
            <a:endParaRPr lang="nl-NL" sz="2400" dirty="0">
              <a:solidFill>
                <a:schemeClr val="accent1"/>
              </a:solidFill>
              <a:latin typeface="PT Sans" panose="020B0503020203020204" pitchFamily="34" charset="77"/>
              <a:cs typeface="Calibri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accent1"/>
              </a:solidFill>
              <a:latin typeface="PT Sans" panose="020B0503020203020204" pitchFamily="34" charset="77"/>
              <a:cs typeface="Calibri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14 november </a:t>
            </a:r>
            <a:r>
              <a:rPr lang="nl-NL" sz="2400" dirty="0" err="1">
                <a:solidFill>
                  <a:schemeClr val="accent1"/>
                </a:solidFill>
                <a:latin typeface="PT Sans"/>
                <a:cs typeface="Calibri"/>
              </a:rPr>
              <a:t>Leerlingendag</a:t>
            </a: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 (USG Utrecht)</a:t>
            </a:r>
          </a:p>
          <a:p>
            <a:pPr defTabSz="6858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  <a:cs typeface="Calibri"/>
            </a:endParaRPr>
          </a:p>
          <a:p>
            <a:pPr defTabSz="685800">
              <a:defRPr/>
            </a:pPr>
            <a:r>
              <a:rPr lang="nl-NL" sz="2200" b="1" dirty="0">
                <a:solidFill>
                  <a:srgbClr val="F710AC"/>
                </a:solidFill>
                <a:latin typeface="PT Sans"/>
                <a:cs typeface="Calibri"/>
              </a:rPr>
              <a:t>Meer weten? Hpg.gymnasia.nl/</a:t>
            </a:r>
            <a:r>
              <a:rPr lang="nl-NL" sz="2200" b="1" dirty="0" err="1">
                <a:solidFill>
                  <a:srgbClr val="F710AC"/>
                </a:solidFill>
                <a:latin typeface="PT Sans"/>
                <a:cs typeface="Calibri"/>
              </a:rPr>
              <a:t>hpgdocumenten</a:t>
            </a:r>
          </a:p>
          <a:p>
            <a:pPr defTabSz="685800">
              <a:defRPr/>
            </a:pPr>
            <a:endParaRPr lang="nl-NL" sz="2200" b="1" dirty="0">
              <a:solidFill>
                <a:srgbClr val="F710AC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79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314723" y="1222514"/>
            <a:ext cx="10229992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/>
              </a:rPr>
              <a:t>Programma</a:t>
            </a:r>
          </a:p>
          <a:p>
            <a:pPr defTabSz="457200">
              <a:defRPr/>
            </a:pPr>
            <a:endParaRPr lang="nl-NL" sz="1600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cs typeface="Calibri"/>
              </a:rPr>
              <a:t>13:00 uur Opening</a:t>
            </a:r>
            <a:endParaRPr lang="nl-NL" sz="1600" b="1" i="1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defTabSz="457200">
              <a:defRPr/>
            </a:pPr>
            <a:endParaRPr lang="nl-NL" sz="1600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cs typeface="Calibri"/>
              </a:rPr>
              <a:t>13:30 Ronde 1</a:t>
            </a:r>
            <a:endParaRPr lang="nl-NL" sz="1600" b="1" i="1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defTabSz="6858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cs typeface="Calibri"/>
              </a:rPr>
              <a:t>   Lokaal 2.12 - Startende begeleiders</a:t>
            </a:r>
          </a:p>
          <a:p>
            <a:pPr defTabSz="6858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cs typeface="Calibri"/>
              </a:rPr>
              <a:t>   Lokaal 1.09 - Gesprekstechnieken ervaren begeleiders</a:t>
            </a:r>
          </a:p>
          <a:p>
            <a:pPr defTabSz="6858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cs typeface="Calibri"/>
              </a:rPr>
              <a:t>   Toetslokaal (achter 2.12) - Intervisie (motivatie, begeleiding, et cetera)</a:t>
            </a:r>
          </a:p>
          <a:p>
            <a:pPr defTabSz="685800">
              <a:defRPr/>
            </a:pPr>
            <a:endParaRPr lang="nl-NL" sz="1600" dirty="0">
              <a:solidFill>
                <a:schemeClr val="accent1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14:30 Pauze</a:t>
            </a:r>
          </a:p>
          <a:p>
            <a:pPr defTabSz="457200">
              <a:defRPr/>
            </a:pPr>
            <a:endParaRPr lang="nl-NL" sz="1600" dirty="0">
              <a:solidFill>
                <a:schemeClr val="accent1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14:45 Ronde 2</a:t>
            </a: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   Lokaal 2.12 - 'Moed en moeten' - </a:t>
            </a:r>
            <a:r>
              <a:rPr lang="nl-NL" sz="1600" err="1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Jacintha</a:t>
            </a: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 Smulders</a:t>
            </a:r>
            <a:endParaRPr lang="en-US" sz="1600" dirty="0">
              <a:solidFill>
                <a:schemeClr val="accent1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   Lokaal 1.09 - Gesprekstechnieken startende begeleiders</a:t>
            </a:r>
            <a:endParaRPr lang="en-US" sz="1600" dirty="0">
              <a:solidFill>
                <a:schemeClr val="accent1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   Toetslokaal (achter 2.12) - Intervisie (motivatie, begeleiding, et cetera)</a:t>
            </a:r>
            <a:endParaRPr lang="nl-NL" sz="1600" dirty="0">
              <a:solidFill>
                <a:schemeClr val="accent1"/>
              </a:solidFill>
            </a:endParaRPr>
          </a:p>
          <a:p>
            <a:pPr defTabSz="457200">
              <a:defRPr/>
            </a:pPr>
            <a:endParaRPr lang="nl-NL" sz="1600" dirty="0">
              <a:solidFill>
                <a:schemeClr val="accent1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15:45 Afsluiting (lokaal 1.09)</a:t>
            </a:r>
          </a:p>
          <a:p>
            <a:pPr defTabSz="457200">
              <a:defRPr/>
            </a:pPr>
            <a:endParaRPr lang="nl-NL" sz="1600" dirty="0">
              <a:solidFill>
                <a:schemeClr val="accent1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r>
              <a:rPr lang="nl-NL" sz="1600" dirty="0">
                <a:solidFill>
                  <a:schemeClr val="accent1"/>
                </a:solidFill>
                <a:latin typeface="PT Sans"/>
                <a:ea typeface="Calibri" panose="020F0502020204030204"/>
                <a:cs typeface="Calibri" panose="020F0502020204030204"/>
              </a:rPr>
              <a:t>16:00 Einde</a:t>
            </a: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4572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6442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57068" y="1222514"/>
            <a:ext cx="9290631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/>
              </a:rPr>
              <a:t>Even kennismaken</a:t>
            </a:r>
            <a:endParaRPr lang="nl-NL"/>
          </a:p>
          <a:p>
            <a:pPr defTabSz="457200">
              <a:defRPr/>
            </a:pPr>
            <a:endParaRPr lang="nl-NL" sz="4000" b="1" i="1" dirty="0">
              <a:solidFill>
                <a:srgbClr val="FF6A00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Vragen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20903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EE482F8-BA98-6F4A-8721-7FE19E5A9CD0}"/>
              </a:ext>
            </a:extLst>
          </p:cNvPr>
          <p:cNvSpPr txBox="1"/>
          <p:nvPr/>
        </p:nvSpPr>
        <p:spPr>
          <a:xfrm>
            <a:off x="458058" y="2176101"/>
            <a:ext cx="8215377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800" b="1" dirty="0" err="1">
                <a:solidFill>
                  <a:prstClr val="white"/>
                </a:solidFill>
                <a:latin typeface="PT Sans"/>
              </a:rPr>
              <a:t>Honours</a:t>
            </a:r>
            <a:r>
              <a:rPr lang="nl-NL" sz="4800" b="1" dirty="0">
                <a:solidFill>
                  <a:prstClr val="white"/>
                </a:solidFill>
                <a:latin typeface="PT Sans"/>
              </a:rPr>
              <a:t> Programma Gymnasia</a:t>
            </a:r>
            <a:endParaRPr lang="nl-NL" sz="4800" b="1" dirty="0">
              <a:solidFill>
                <a:prstClr val="white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5000" b="1" dirty="0">
              <a:solidFill>
                <a:prstClr val="white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4000" b="1" dirty="0">
                <a:solidFill>
                  <a:srgbClr val="8261B2"/>
                </a:solidFill>
                <a:latin typeface="PT Sans"/>
              </a:rPr>
              <a:t>Waarderend communiceren</a:t>
            </a:r>
            <a:endParaRPr lang="nl-NL" sz="4000" b="1" dirty="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867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63533" y="1222514"/>
            <a:ext cx="7484166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/>
              </a:rPr>
              <a:t>Waarderend werken binnen HPG</a:t>
            </a:r>
          </a:p>
          <a:p>
            <a:pPr defTabSz="457200">
              <a:defRPr/>
            </a:pPr>
            <a:endParaRPr lang="nl-NL" sz="4000" b="1" i="1" dirty="0">
              <a:solidFill>
                <a:srgbClr val="FF6A00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in de begeleiding/coaching van je leerling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in de gesprekken met je leerling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tijdens de voorbereidingsdagen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accent1"/>
              </a:solidFill>
              <a:latin typeface="PT Sans"/>
              <a:cs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accent1"/>
                </a:solidFill>
                <a:latin typeface="PT Sans"/>
                <a:cs typeface="Calibri"/>
              </a:rPr>
              <a:t>tijdens het </a:t>
            </a:r>
            <a:r>
              <a:rPr lang="nl-NL" sz="2400" dirty="0" err="1">
                <a:solidFill>
                  <a:schemeClr val="accent1"/>
                </a:solidFill>
                <a:latin typeface="PT Sans"/>
                <a:cs typeface="Calibri"/>
              </a:rPr>
              <a:t>honoursgesprek</a:t>
            </a:r>
            <a:endParaRPr lang="nl-NL" sz="2400" dirty="0">
              <a:solidFill>
                <a:schemeClr val="accent1"/>
              </a:solidFill>
              <a:latin typeface="Calibri" panose="020F0502020204030204"/>
              <a:cs typeface="Calibri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71221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63533" y="1222514"/>
            <a:ext cx="7484166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/>
              </a:rPr>
              <a:t>Waarderend </a:t>
            </a:r>
            <a:r>
              <a:rPr lang="nl-NL" sz="4000" b="1" i="1" dirty="0">
                <a:solidFill>
                  <a:srgbClr val="FF6A00"/>
                </a:solidFill>
                <a:latin typeface="PT Sans"/>
              </a:rPr>
              <a:t>perspectief</a:t>
            </a:r>
            <a:endParaRPr lang="nl-NL" i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  <a:p>
            <a:pPr defTabSz="457200">
              <a:defRPr/>
            </a:pPr>
            <a:r>
              <a:rPr lang="nl-NL" sz="2200" b="1" dirty="0">
                <a:solidFill>
                  <a:srgbClr val="F710AC"/>
                </a:solidFill>
                <a:latin typeface="PT Sans"/>
              </a:rPr>
              <a:t>Manier van kijken op veranderen en leren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766A5"/>
                </a:solidFill>
                <a:latin typeface="PT Sans"/>
                <a:ea typeface="Calibri" panose="020F0502020204030204"/>
                <a:cs typeface="Calibri" panose="020F0502020204030204"/>
              </a:rPr>
              <a:t> Ontwikkelgericht kijken tegenover ‘gap-gericht’ kijken</a:t>
            </a: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766A5"/>
                </a:solidFill>
                <a:latin typeface="PT Sans"/>
                <a:ea typeface="Calibri" panose="020F0502020204030204"/>
                <a:cs typeface="Calibri" panose="020F0502020204030204"/>
              </a:rPr>
              <a:t> Oplossingen worden gezocht in wat werkt en wat er al is</a:t>
            </a: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766A5"/>
                </a:solidFill>
                <a:latin typeface="PT Sans"/>
                <a:ea typeface="Calibri" panose="020F0502020204030204"/>
                <a:cs typeface="Calibri" panose="020F0502020204030204"/>
              </a:rPr>
              <a:t> Werken vanuit talent</a:t>
            </a: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ea typeface="Calibri" panose="020F0502020204030204"/>
              <a:cs typeface="Calibri" panose="020F0502020204030204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766A5"/>
                </a:solidFill>
                <a:latin typeface="PT Sans"/>
                <a:ea typeface="Calibri" panose="020F0502020204030204"/>
                <a:cs typeface="Calibri" panose="020F0502020204030204"/>
              </a:rPr>
              <a:t> </a:t>
            </a:r>
            <a:r>
              <a:rPr lang="nl-NL" sz="2000" dirty="0">
                <a:solidFill>
                  <a:srgbClr val="3766A5"/>
                </a:solidFill>
                <a:latin typeface="PT Sans"/>
                <a:cs typeface="Calibri"/>
              </a:rPr>
              <a:t>Vertrekpunt is het vertrouwen in ontwikkelmogelijkheid, in goede intenties</a:t>
            </a: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3766A5"/>
                </a:solidFill>
                <a:latin typeface="PT Sans"/>
                <a:cs typeface="Calibri"/>
              </a:rPr>
              <a:t> Op zoek naar 'Wat wel?', </a:t>
            </a:r>
            <a:r>
              <a:rPr lang="nl-NL" sz="2000" i="1" dirty="0" err="1">
                <a:solidFill>
                  <a:srgbClr val="3766A5"/>
                </a:solidFill>
                <a:latin typeface="PT Sans"/>
                <a:cs typeface="Calibri"/>
              </a:rPr>
              <a:t>words</a:t>
            </a:r>
            <a:r>
              <a:rPr lang="nl-NL" sz="2000" i="1" dirty="0">
                <a:solidFill>
                  <a:srgbClr val="3766A5"/>
                </a:solidFill>
                <a:latin typeface="PT Sans"/>
                <a:cs typeface="Calibri"/>
              </a:rPr>
              <a:t> </a:t>
            </a:r>
            <a:r>
              <a:rPr lang="nl-NL" sz="2000" i="1" dirty="0" err="1">
                <a:solidFill>
                  <a:srgbClr val="3766A5"/>
                </a:solidFill>
                <a:latin typeface="PT Sans"/>
                <a:cs typeface="Calibri"/>
              </a:rPr>
              <a:t>create</a:t>
            </a:r>
            <a:r>
              <a:rPr lang="nl-NL" sz="2000" i="1" dirty="0">
                <a:solidFill>
                  <a:srgbClr val="3766A5"/>
                </a:solidFill>
                <a:latin typeface="PT Sans"/>
                <a:cs typeface="Calibri"/>
              </a:rPr>
              <a:t> </a:t>
            </a:r>
            <a:r>
              <a:rPr lang="nl-NL" sz="2000" i="1" dirty="0" err="1">
                <a:solidFill>
                  <a:srgbClr val="3766A5"/>
                </a:solidFill>
                <a:latin typeface="PT Sans"/>
                <a:cs typeface="Calibri"/>
              </a:rPr>
              <a:t>worlds</a:t>
            </a: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3766A5"/>
              </a:solidFill>
              <a:latin typeface="PT Sans"/>
              <a:cs typeface="Calibri"/>
            </a:endParaRPr>
          </a:p>
          <a:p>
            <a:pPr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05903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91814" y="1222514"/>
            <a:ext cx="7484166" cy="9233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 panose="020B0503020203020204" pitchFamily="34" charset="77"/>
              </a:rPr>
              <a:t>Theorie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2200" b="1" dirty="0">
                <a:solidFill>
                  <a:srgbClr val="F710AC"/>
                </a:solidFill>
                <a:latin typeface="PT Sans"/>
              </a:rPr>
              <a:t>Een aantal </a:t>
            </a:r>
            <a:r>
              <a:rPr lang="nl-NL" sz="2200" b="1" dirty="0" err="1">
                <a:solidFill>
                  <a:srgbClr val="F710AC"/>
                </a:solidFill>
                <a:latin typeface="PT Sans"/>
              </a:rPr>
              <a:t>oerwetten</a:t>
            </a:r>
            <a:endParaRPr lang="nl-NL" sz="2200" b="1" dirty="0">
              <a:solidFill>
                <a:srgbClr val="F710AC"/>
              </a:solidFill>
              <a:latin typeface="PT Sans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Vertrouw het (ontwikkel)proces</a:t>
            </a:r>
          </a:p>
          <a:p>
            <a:pPr defTabSz="685800">
              <a:buClr>
                <a:srgbClr val="CB5599"/>
              </a:buClr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/>
              </a:rPr>
              <a:t>Begin bij drijfveren (waarom?)</a:t>
            </a:r>
          </a:p>
          <a:p>
            <a:pPr defTabSz="685800">
              <a:buClr>
                <a:srgbClr val="CB5599"/>
              </a:buClr>
              <a:defRPr/>
            </a:pP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Waardeer wat is (ook het negatieve!)</a:t>
            </a: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Alles wat aandacht krijgt, groeit</a:t>
            </a: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Werkt het niet? Doe iets anders.</a:t>
            </a: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Werkt het wel? Doe er meer van.</a:t>
            </a:r>
          </a:p>
          <a:p>
            <a:pPr defTabSz="685800">
              <a:defRPr/>
            </a:pPr>
            <a:endParaRPr lang="nl-NL" sz="20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defTabSz="457200">
              <a:defRPr/>
            </a:pPr>
            <a:endParaRPr lang="nl-NL" sz="32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B73839"/>
              </a:buClr>
              <a:defRPr/>
            </a:pPr>
            <a:r>
              <a:rPr lang="nl-NL" sz="3200" dirty="0">
                <a:solidFill>
                  <a:prstClr val="black"/>
                </a:solidFill>
                <a:latin typeface="Calibri"/>
              </a:rPr>
              <a:t>	</a:t>
            </a:r>
            <a:endParaRPr lang="nl-NL"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1">
              <a:buClr>
                <a:srgbClr val="B73839"/>
              </a:buClr>
              <a:defRPr/>
            </a:pPr>
            <a:endParaRPr lang="nl-NL" sz="32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 dirty="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412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765571" y="704039"/>
            <a:ext cx="7484166" cy="91717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endParaRPr lang="nl-NL" sz="4000" b="1" dirty="0">
              <a:solidFill>
                <a:srgbClr val="FF6A00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4000" b="1" dirty="0">
                <a:solidFill>
                  <a:srgbClr val="FF6A00"/>
                </a:solidFill>
                <a:latin typeface="PT Sans" panose="020B0503020203020204" pitchFamily="34" charset="77"/>
              </a:rPr>
              <a:t>Theorie</a:t>
            </a: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2200" b="1" dirty="0">
                <a:solidFill>
                  <a:srgbClr val="F710AC"/>
                </a:solidFill>
                <a:latin typeface="PT Sans"/>
              </a:rPr>
              <a:t>Nog een aanvulling</a:t>
            </a:r>
          </a:p>
          <a:p>
            <a:pPr defTabSz="685800">
              <a:defRPr/>
            </a:pPr>
            <a:endParaRPr lang="nl-NL" sz="20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Onderzoekende houding</a:t>
            </a:r>
          </a:p>
          <a:p>
            <a:pPr defTabSz="685800">
              <a:buClr>
                <a:srgbClr val="CB5599"/>
              </a:buClr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Participatie, betrek anderen</a:t>
            </a:r>
          </a:p>
          <a:p>
            <a:pPr defTabSz="685800">
              <a:buClr>
                <a:srgbClr val="CB5599"/>
              </a:buClr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/>
              </a:rPr>
              <a:t>Grote dromen, kleine stappen</a:t>
            </a:r>
          </a:p>
          <a:p>
            <a:pPr defTabSz="685800">
              <a:buClr>
                <a:srgbClr val="CB5599"/>
              </a:buClr>
              <a:defRPr/>
            </a:pP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srgbClr val="3766A5"/>
                </a:solidFill>
                <a:latin typeface="PT Sans" panose="020B0503020203020204" pitchFamily="34" charset="0"/>
              </a:rPr>
              <a:t>Waar zit de energie?</a:t>
            </a:r>
          </a:p>
          <a:p>
            <a:pPr defTabSz="685800">
              <a:buClr>
                <a:srgbClr val="CB5599"/>
              </a:buClr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defTabSz="685800">
              <a:buClr>
                <a:srgbClr val="CB5599"/>
              </a:buClr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marL="213995" indent="-213995" defTabSz="685800">
              <a:buClr>
                <a:srgbClr val="CB5599"/>
              </a:buClr>
              <a:buFont typeface="Arial" panose="020B0604020202020204" pitchFamily="34" charset="0"/>
              <a:buChar char="•"/>
              <a:defRPr/>
            </a:pPr>
            <a:endParaRPr lang="nl-NL" sz="2200" dirty="0">
              <a:solidFill>
                <a:srgbClr val="3766A5"/>
              </a:solidFill>
              <a:latin typeface="PT Sans" panose="020B0503020203020204" pitchFamily="34" charset="0"/>
            </a:endParaRPr>
          </a:p>
          <a:p>
            <a:pPr defTabSz="457200">
              <a:defRPr/>
            </a:pPr>
            <a:endParaRPr lang="nl-NL" sz="32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B73839"/>
              </a:buClr>
              <a:defRPr/>
            </a:pPr>
            <a:r>
              <a:rPr lang="nl-NL" sz="3200" dirty="0">
                <a:solidFill>
                  <a:prstClr val="black"/>
                </a:solidFill>
                <a:latin typeface="Calibri"/>
              </a:rPr>
              <a:t>	</a:t>
            </a:r>
            <a:endParaRPr lang="nl-NL"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1">
              <a:buClr>
                <a:srgbClr val="B73839"/>
              </a:buClr>
              <a:defRPr/>
            </a:pPr>
            <a:endParaRPr lang="nl-NL" sz="32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 dirty="0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dirty="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 dirty="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201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A616B6-51FF-5440-8744-CCC14231EF92}"/>
              </a:ext>
            </a:extLst>
          </p:cNvPr>
          <p:cNvSpPr txBox="1"/>
          <p:nvPr/>
        </p:nvSpPr>
        <p:spPr>
          <a:xfrm>
            <a:off x="1991814" y="1222514"/>
            <a:ext cx="7484166" cy="73712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r>
              <a:rPr lang="nl-NL" sz="2200" b="1">
                <a:solidFill>
                  <a:srgbClr val="F710AC"/>
                </a:solidFill>
                <a:latin typeface="PT Sans" panose="020B0503020203020204" pitchFamily="34" charset="77"/>
              </a:rPr>
              <a:t>Focus op kracht</a:t>
            </a:r>
          </a:p>
          <a:p>
            <a:pPr defTabSz="457200">
              <a:defRPr/>
            </a:pPr>
            <a:endParaRPr lang="nl-NL" sz="40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685800">
              <a:spcAft>
                <a:spcPts val="1125"/>
              </a:spcAft>
              <a:defRPr/>
            </a:pPr>
            <a:r>
              <a:rPr lang="nl-NL" sz="2100">
                <a:solidFill>
                  <a:srgbClr val="3766A5"/>
                </a:solidFill>
                <a:latin typeface="Calibri"/>
              </a:rPr>
              <a:t>Wat moet je verbeteren?</a:t>
            </a:r>
            <a:r>
              <a:rPr lang="nl-NL" sz="2100">
                <a:solidFill>
                  <a:prstClr val="black"/>
                </a:solidFill>
                <a:latin typeface="Calibri"/>
              </a:rPr>
              <a:t>		</a:t>
            </a:r>
            <a:r>
              <a:rPr lang="nl-NL" sz="2100">
                <a:solidFill>
                  <a:srgbClr val="F710AC"/>
                </a:solidFill>
                <a:latin typeface="Calibri"/>
              </a:rPr>
              <a:t>Wat wil je ontwikkelen?</a:t>
            </a:r>
            <a:endParaRPr lang="nl-NL" sz="2100">
              <a:solidFill>
                <a:srgbClr val="F710AC"/>
              </a:solidFill>
              <a:latin typeface="Calibri"/>
              <a:cs typeface="Calibri"/>
            </a:endParaRPr>
          </a:p>
          <a:p>
            <a:pPr defTabSz="685800">
              <a:spcAft>
                <a:spcPts val="1125"/>
              </a:spcAft>
              <a:defRPr/>
            </a:pPr>
            <a:r>
              <a:rPr lang="nl-NL" sz="2100">
                <a:solidFill>
                  <a:srgbClr val="3766A5"/>
                </a:solidFill>
                <a:latin typeface="Calibri"/>
              </a:rPr>
              <a:t>Wat is het probleem?</a:t>
            </a:r>
            <a:r>
              <a:rPr lang="nl-NL" sz="2100">
                <a:solidFill>
                  <a:srgbClr val="CB5599"/>
                </a:solidFill>
                <a:latin typeface="Calibri"/>
              </a:rPr>
              <a:t>		</a:t>
            </a:r>
            <a:r>
              <a:rPr lang="nl-NL" sz="2100">
                <a:solidFill>
                  <a:srgbClr val="F710AC"/>
                </a:solidFill>
                <a:latin typeface="Calibri"/>
              </a:rPr>
              <a:t>Waar ben je goed in?</a:t>
            </a:r>
            <a:endParaRPr lang="nl-NL" sz="2100">
              <a:solidFill>
                <a:srgbClr val="F710AC"/>
              </a:solidFill>
              <a:latin typeface="Calibri"/>
              <a:cs typeface="Calibri"/>
            </a:endParaRPr>
          </a:p>
          <a:p>
            <a:pPr defTabSz="685800">
              <a:spcAft>
                <a:spcPts val="1125"/>
              </a:spcAft>
              <a:defRPr/>
            </a:pPr>
            <a:r>
              <a:rPr lang="nl-NL" sz="2100">
                <a:solidFill>
                  <a:srgbClr val="3766A5"/>
                </a:solidFill>
                <a:latin typeface="Calibri"/>
              </a:rPr>
              <a:t>Wat is de oorzaak </a:t>
            </a:r>
            <a:r>
              <a:rPr lang="nl-NL" sz="2100">
                <a:solidFill>
                  <a:prstClr val="black"/>
                </a:solidFill>
                <a:latin typeface="Calibri"/>
              </a:rPr>
              <a:t>			</a:t>
            </a:r>
            <a:r>
              <a:rPr lang="nl-NL" sz="2100">
                <a:solidFill>
                  <a:srgbClr val="F710AC"/>
                </a:solidFill>
                <a:latin typeface="Calibri"/>
              </a:rPr>
              <a:t>Wat zijn succesfactoren?</a:t>
            </a:r>
            <a:br>
              <a:rPr lang="nl-NL" sz="2100">
                <a:solidFill>
                  <a:prstClr val="black"/>
                </a:solidFill>
                <a:latin typeface="Calibri"/>
              </a:rPr>
            </a:br>
            <a:r>
              <a:rPr lang="nl-NL" sz="2100">
                <a:solidFill>
                  <a:srgbClr val="3766A5"/>
                </a:solidFill>
                <a:latin typeface="Calibri"/>
              </a:rPr>
              <a:t>van het probleem?</a:t>
            </a:r>
            <a:r>
              <a:rPr lang="nl-NL" sz="2100">
                <a:solidFill>
                  <a:prstClr val="black"/>
                </a:solidFill>
                <a:latin typeface="Calibri"/>
              </a:rPr>
              <a:t>	</a:t>
            </a:r>
            <a:endParaRPr lang="nl-NL" sz="210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Aft>
                <a:spcPts val="1125"/>
              </a:spcAft>
              <a:defRPr/>
            </a:pPr>
            <a:r>
              <a:rPr lang="nl-NL" sz="2100">
                <a:solidFill>
                  <a:srgbClr val="3766A5"/>
                </a:solidFill>
                <a:latin typeface="Calibri"/>
              </a:rPr>
              <a:t>Hoe voorkom je dat?</a:t>
            </a:r>
            <a:r>
              <a:rPr lang="nl-NL" sz="2100">
                <a:solidFill>
                  <a:prstClr val="black"/>
                </a:solidFill>
                <a:latin typeface="Calibri"/>
              </a:rPr>
              <a:t>		</a:t>
            </a:r>
            <a:r>
              <a:rPr lang="nl-NL" sz="2100">
                <a:solidFill>
                  <a:srgbClr val="F710AC"/>
                </a:solidFill>
                <a:latin typeface="Calibri"/>
              </a:rPr>
              <a:t>Welke kracht kan je vaker 						inzetten?</a:t>
            </a:r>
          </a:p>
          <a:p>
            <a:pPr defTabSz="685800">
              <a:spcAft>
                <a:spcPts val="1125"/>
              </a:spcAft>
              <a:defRPr/>
            </a:pPr>
            <a:endParaRPr lang="nl-NL" sz="2100">
              <a:solidFill>
                <a:prstClr val="black"/>
              </a:solidFill>
              <a:latin typeface="Calibri"/>
            </a:endParaRPr>
          </a:p>
          <a:p>
            <a:pPr defTabSz="685800">
              <a:spcAft>
                <a:spcPts val="1125"/>
              </a:spcAft>
              <a:defRPr/>
            </a:pPr>
            <a:endParaRPr lang="nl-NL" sz="2100">
              <a:solidFill>
                <a:srgbClr val="CB5599"/>
              </a:solidFill>
              <a:latin typeface="Calibri"/>
            </a:endParaRPr>
          </a:p>
          <a:p>
            <a:pPr lvl="1">
              <a:buClr>
                <a:srgbClr val="B73839"/>
              </a:buClr>
              <a:defRPr/>
            </a:pPr>
            <a:endParaRPr lang="nl-NL" sz="320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 b="1">
              <a:solidFill>
                <a:srgbClr val="F710AC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200">
              <a:solidFill>
                <a:srgbClr val="8261B2"/>
              </a:solidFill>
              <a:latin typeface="PT Sans" panose="020B0503020203020204" pitchFamily="34" charset="77"/>
            </a:endParaRPr>
          </a:p>
          <a:p>
            <a:pPr defTabSz="457200">
              <a:defRPr/>
            </a:pPr>
            <a:endParaRPr lang="nl-NL" sz="2400">
              <a:solidFill>
                <a:srgbClr val="8261B2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01775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E7ECB611FF64A806E81294E573ACD" ma:contentTypeVersion="10" ma:contentTypeDescription="Een nieuw document maken." ma:contentTypeScope="" ma:versionID="fa9a56c6ab9d833caea81fcb2d0b8da6">
  <xsd:schema xmlns:xsd="http://www.w3.org/2001/XMLSchema" xmlns:xs="http://www.w3.org/2001/XMLSchema" xmlns:p="http://schemas.microsoft.com/office/2006/metadata/properties" xmlns:ns2="23e5e962-c6cd-4de6-b4dc-4cd06d9b66a9" xmlns:ns3="f001abcc-21f1-4d0f-a995-2f03bf94ce4d" targetNamespace="http://schemas.microsoft.com/office/2006/metadata/properties" ma:root="true" ma:fieldsID="2acf05b94254b82f3576806e290c7bb6" ns2:_="" ns3:_="">
    <xsd:import namespace="23e5e962-c6cd-4de6-b4dc-4cd06d9b66a9"/>
    <xsd:import namespace="f001abcc-21f1-4d0f-a995-2f03bf94c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5e962-c6cd-4de6-b4dc-4cd06d9b66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1abcc-21f1-4d0f-a995-2f03bf94ce4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A320B1-5A8F-4581-8842-E8D274B3E4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718D3-351D-43BD-976A-2C01AAA6F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5e962-c6cd-4de6-b4dc-4cd06d9b66a9"/>
    <ds:schemaRef ds:uri="f001abcc-21f1-4d0f-a995-2f03bf94c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BD6FF5-E957-41B2-A4C7-56AA7E11E1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486</Words>
  <Application>Microsoft Office PowerPoint</Application>
  <PresentationFormat>Breedbeeld</PresentationFormat>
  <Paragraphs>172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Waarderend onderzoek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Lommen</dc:creator>
  <cp:lastModifiedBy>Yvonne Lommen</cp:lastModifiedBy>
  <cp:revision>101</cp:revision>
  <dcterms:created xsi:type="dcterms:W3CDTF">2023-09-25T08:12:07Z</dcterms:created>
  <dcterms:modified xsi:type="dcterms:W3CDTF">2024-09-25T20:39:09Z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0x010100F87E7ECB611FF64A806E81294E573ACD</vt:lpwstr>
  </property>
</Properties>
</file>